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A7D0F-2C72-3F4F-A499-3278F7E1B8CD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8BF7-3AFA-A34D-8644-7A648F8781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7377"/>
            <a:ext cx="7772400" cy="1470025"/>
          </a:xfrm>
        </p:spPr>
        <p:txBody>
          <a:bodyPr>
            <a:normAutofit/>
          </a:bodyPr>
          <a:lstStyle/>
          <a:p>
            <a:r>
              <a:rPr lang="es-ES_tradnl" dirty="0" smtClean="0"/>
              <a:t> Oda al arroz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7402"/>
            <a:ext cx="6400800" cy="3791398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Esta perfecto para desayuno, almorzad, y cena</a:t>
            </a:r>
          </a:p>
          <a:p>
            <a:r>
              <a:rPr lang="es-ES_tradnl" dirty="0" smtClean="0"/>
              <a:t>Le blanca y dulce, pero viene en muchos calores</a:t>
            </a:r>
          </a:p>
          <a:p>
            <a:r>
              <a:rPr lang="es-ES_tradnl" dirty="0" smtClean="0"/>
              <a:t>Me gusta comer arroz con bistec, pollo, o pescado</a:t>
            </a:r>
          </a:p>
          <a:p>
            <a:r>
              <a:rPr lang="es-ES_tradnl" dirty="0" smtClean="0"/>
              <a:t>Es una comida típica en China</a:t>
            </a:r>
          </a:p>
          <a:p>
            <a:r>
              <a:rPr lang="es-ES_tradnl" dirty="0" smtClean="0"/>
              <a:t>Es perfecto para alguno entremés </a:t>
            </a:r>
          </a:p>
          <a:p>
            <a:endParaRPr lang="es-ES_tradnl" dirty="0" smtClean="0"/>
          </a:p>
          <a:p>
            <a:endParaRPr lang="es-ES_trad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064" y="377377"/>
            <a:ext cx="1623352" cy="12159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021" y="376979"/>
            <a:ext cx="1504757" cy="12163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Oda al arroz</vt:lpstr>
    </vt:vector>
  </TitlesOfParts>
  <Company>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Oda al arroz</dc:title>
  <dc:creator>CHS</dc:creator>
  <cp:lastModifiedBy>CHS</cp:lastModifiedBy>
  <cp:revision>1</cp:revision>
  <dcterms:created xsi:type="dcterms:W3CDTF">2013-02-22T19:28:48Z</dcterms:created>
  <dcterms:modified xsi:type="dcterms:W3CDTF">2013-02-22T19:49:22Z</dcterms:modified>
</cp:coreProperties>
</file>